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Jesse Nathe</a:t>
            </a:r>
          </a:p>
          <a:p>
            <a:r>
              <a:rPr lang="en-US" dirty="0" smtClean="0"/>
              <a:t>B2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800000" flipH="1" flipV="1">
            <a:off x="152400" y="1828800"/>
            <a:ext cx="8580118" cy="4343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7030A0"/>
      </a:accent3>
      <a:accent4>
        <a:srgbClr val="00B0F0"/>
      </a:accent4>
      <a:accent5>
        <a:srgbClr val="FFFF00"/>
      </a:accent5>
      <a:accent6>
        <a:srgbClr val="F79646"/>
      </a:accent6>
      <a:hlink>
        <a:srgbClr val="E36C09"/>
      </a:hlink>
      <a:folHlink>
        <a:srgbClr val="D7E3BC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17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Year 2001</vt:lpstr>
      <vt:lpstr>politics</vt:lpstr>
      <vt:lpstr>economy</vt:lpstr>
      <vt:lpstr>statistics</vt:lpstr>
      <vt:lpstr>Natural disasters</vt:lpstr>
      <vt:lpstr>Inventions, technology</vt:lpstr>
      <vt:lpstr>Recreation/leisure</vt:lpstr>
      <vt:lpstr>sports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2001</dc:title>
  <dc:creator/>
  <cp:lastModifiedBy>jessenathe</cp:lastModifiedBy>
  <cp:revision>8</cp:revision>
  <dcterms:created xsi:type="dcterms:W3CDTF">2006-08-16T00:00:00Z</dcterms:created>
  <dcterms:modified xsi:type="dcterms:W3CDTF">2009-09-11T16:47:20Z</dcterms:modified>
</cp:coreProperties>
</file>